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handoutMasterIdLst>
    <p:handoutMasterId r:id="rId45"/>
  </p:handoutMasterIdLst>
  <p:sldIdLst>
    <p:sldId id="257" r:id="rId5"/>
    <p:sldId id="268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280" r:id="rId14"/>
    <p:sldId id="281" r:id="rId15"/>
    <p:sldId id="259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7" r:id="rId39"/>
    <p:sldId id="308" r:id="rId40"/>
    <p:sldId id="309" r:id="rId41"/>
    <p:sldId id="305" r:id="rId42"/>
    <p:sldId id="306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83"/>
    <a:srgbClr val="15876C"/>
    <a:srgbClr val="FFFFFF"/>
    <a:srgbClr val="394404"/>
    <a:srgbClr val="5F6F0F"/>
    <a:srgbClr val="718412"/>
    <a:srgbClr val="65741A"/>
    <a:srgbClr val="70811D"/>
    <a:srgbClr val="7B8D1F"/>
    <a:srgbClr val="839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>
      <p:cViewPr varScale="1">
        <p:scale>
          <a:sx n="82" d="100"/>
          <a:sy n="82" d="100"/>
        </p:scale>
        <p:origin x="158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85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12/28/2022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12/28/2022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7D1D-9F22-4C2F-B62A-43ED74649DCD}" type="datetime1">
              <a:rPr lang="en-US" smtClean="0"/>
              <a:t>12/28/2022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155-07F1-494E-B8D4-2FEC270311C4}" type="datetime1">
              <a:rPr lang="en-US" smtClean="0"/>
              <a:t>12/28/2022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410A-36A5-4740-BBA2-99C43316A867}" type="datetime1">
              <a:rPr lang="en-US" smtClean="0"/>
              <a:t>12/28/2022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7180-7450-4D99-8812-984D54EADAD4}" type="datetime1">
              <a:rPr lang="en-US" smtClean="0"/>
              <a:t>12/28/2022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6F74-F352-4AE1-A3C4-8F66077879AA}" type="datetime1">
              <a:rPr lang="en-US" smtClean="0"/>
              <a:t>12/28/2022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9627-BC02-4C2A-8FFA-87D05DA37134}" type="datetime1">
              <a:rPr lang="en-US" smtClean="0"/>
              <a:t>12/28/2022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2B98-8FDD-476A-AF00-2ED8853F6646}" type="datetime1">
              <a:rPr lang="en-US" smtClean="0"/>
              <a:t>12/28/2022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22AA-E4C8-42A3-9780-829A30ED0B49}" type="datetime1">
              <a:rPr lang="en-US" smtClean="0"/>
              <a:t>12/28/2022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A159-D911-4991-8C7F-BBADD7190089}" type="datetime1">
              <a:rPr lang="en-US" smtClean="0"/>
              <a:t>12/28/2022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560A-ED19-46C7-ADA8-079A24691A38}" type="datetime1">
              <a:rPr lang="en-US" smtClean="0"/>
              <a:t>12/28/2022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6FAF0-9266-44B8-B153-3BFB68AF7C11}" type="datetime1">
              <a:rPr lang="en-US" smtClean="0"/>
              <a:t>12/28/2022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22119-AD44-4D5D-921F-8DC2BE3D4D12}" type="datetime1">
              <a:rPr lang="en-US" smtClean="0"/>
              <a:t>12/28/2022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Layout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9E8AC-AB61-02B3-759E-7906BF8DB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AB6D1-91AD-9525-7E07-5215BB12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5F2C54E-EBE7-ACE7-6C49-66DB9219E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24444-2CE7-480F-BFDB-A0753D969697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418329" cy="43180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Log In: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Password (Show password)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Forget Password: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Recover From Firebase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Sign Up: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new account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Log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504F9-8E00-D8DB-E4DA-0D80DC79B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498D-C20C-B4FA-084E-43456554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75D418-AECE-426F-50F3-F4A4F1F5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39E7-A594-4040-8614-753AEA6FC6BC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7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875529" cy="431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User Sign Up: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Phone Number</a:t>
            </a:r>
          </a:p>
          <a:p>
            <a:r>
              <a:rPr lang="en-US" dirty="0"/>
              <a:t>Email</a:t>
            </a:r>
          </a:p>
          <a:p>
            <a:r>
              <a:rPr lang="en-US" dirty="0"/>
              <a:t>Password (Show Password)</a:t>
            </a:r>
          </a:p>
          <a:p>
            <a:pPr marL="0" indent="0">
              <a:buNone/>
            </a:pPr>
            <a:r>
              <a:rPr lang="en-US" b="1" dirty="0"/>
              <a:t>Signed Up?</a:t>
            </a:r>
          </a:p>
          <a:p>
            <a:r>
              <a:rPr lang="en-US" dirty="0"/>
              <a:t>Log In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300037"/>
            <a:ext cx="10360501" cy="1223963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Sign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AAAD-B20B-1491-9514-55B08ED8B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5C590-F4CE-F538-93D3-58DDF1EF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F7C719-3082-98C2-7280-216C4D8F6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785D-C59B-4EB5-AD73-EADA70E74FE6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113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Where To Go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From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Coach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Search Train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Buy Ticket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E6D67-909E-4D27-E266-270C15196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0877-F300-FE3F-41BF-284E11BA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12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7867F85-1603-8882-25C2-2AB63CAE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EF3D-097B-4D3C-9C9A-1BCBE69B8DD7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646929" cy="431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Journey Details :</a:t>
            </a:r>
          </a:p>
          <a:p>
            <a:pPr lvl="1"/>
            <a:r>
              <a:rPr lang="en-US" dirty="0"/>
              <a:t>Show the Location(From-To)</a:t>
            </a:r>
          </a:p>
          <a:p>
            <a:pPr lvl="1"/>
            <a:r>
              <a:rPr lang="en-US" dirty="0"/>
              <a:t>Date &amp; Time</a:t>
            </a:r>
          </a:p>
          <a:p>
            <a:pPr lvl="1"/>
            <a:r>
              <a:rPr lang="en-US" dirty="0"/>
              <a:t>Coach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Recycler View: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Fare</a:t>
            </a:r>
          </a:p>
          <a:p>
            <a:pPr lvl="1"/>
            <a:r>
              <a:rPr lang="en-US" dirty="0"/>
              <a:t>Time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Available Train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DD3F3-53D3-0C62-BCA2-888BBB33F6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406EE3-5A1E-B9DA-EFFF-2371B7319DD4}"/>
              </a:ext>
            </a:extLst>
          </p:cNvPr>
          <p:cNvCxnSpPr/>
          <p:nvPr/>
        </p:nvCxnSpPr>
        <p:spPr>
          <a:xfrm flipV="1">
            <a:off x="3656012" y="3200400"/>
            <a:ext cx="5257800" cy="1066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A273BBA-4210-8D88-9E5E-6D2709F4B49A}"/>
              </a:ext>
            </a:extLst>
          </p:cNvPr>
          <p:cNvSpPr/>
          <p:nvPr/>
        </p:nvSpPr>
        <p:spPr>
          <a:xfrm>
            <a:off x="8913812" y="2743200"/>
            <a:ext cx="2443878" cy="28194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80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2C3D6-699F-8204-7E1D-AEBF2AEE9DB4}"/>
              </a:ext>
            </a:extLst>
          </p:cNvPr>
          <p:cNvCxnSpPr/>
          <p:nvPr/>
        </p:nvCxnSpPr>
        <p:spPr>
          <a:xfrm>
            <a:off x="3960812" y="1981200"/>
            <a:ext cx="5029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924F6D-BCC3-CE1C-0D79-076E4CF7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13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169C982-C84A-AE7C-24BE-5A7B08D8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537-B173-4D4C-98DB-2664FBB68E8A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2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646929" cy="46990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Journey Details :</a:t>
            </a:r>
          </a:p>
          <a:p>
            <a:pPr lvl="1"/>
            <a:r>
              <a:rPr lang="en-US" dirty="0"/>
              <a:t>Show the Location(From-To)</a:t>
            </a:r>
          </a:p>
          <a:p>
            <a:pPr lvl="1"/>
            <a:r>
              <a:rPr lang="en-US" dirty="0"/>
              <a:t>Date &amp; Time</a:t>
            </a:r>
          </a:p>
          <a:p>
            <a:pPr lvl="1"/>
            <a:r>
              <a:rPr lang="en-US" dirty="0"/>
              <a:t>Coach</a:t>
            </a:r>
          </a:p>
          <a:p>
            <a:pPr marL="0" indent="0">
              <a:buNone/>
            </a:pPr>
            <a:r>
              <a:rPr lang="en-US" b="1" dirty="0"/>
              <a:t>Grid View:</a:t>
            </a:r>
          </a:p>
          <a:p>
            <a:pPr lvl="1"/>
            <a:r>
              <a:rPr lang="en-US" dirty="0"/>
              <a:t>Seat numbers(1 , 2 , 3 , … )</a:t>
            </a:r>
          </a:p>
          <a:p>
            <a:pPr marL="0" indent="0">
              <a:buNone/>
            </a:pPr>
            <a:r>
              <a:rPr lang="en-US" b="1" dirty="0"/>
              <a:t>Seat Information:</a:t>
            </a:r>
          </a:p>
          <a:p>
            <a:pPr lvl="1"/>
            <a:r>
              <a:rPr lang="en-US" dirty="0"/>
              <a:t>Booked Seat</a:t>
            </a:r>
          </a:p>
          <a:p>
            <a:pPr lvl="1"/>
            <a:r>
              <a:rPr lang="en-US" dirty="0"/>
              <a:t>Number of Seats</a:t>
            </a:r>
          </a:p>
          <a:p>
            <a:pPr lvl="1"/>
            <a:r>
              <a:rPr lang="en-US" dirty="0"/>
              <a:t>Seat Numbers</a:t>
            </a:r>
          </a:p>
          <a:p>
            <a:pPr lvl="1"/>
            <a:r>
              <a:rPr lang="en-US" dirty="0"/>
              <a:t>Total Cost</a:t>
            </a:r>
          </a:p>
          <a:p>
            <a:pPr lvl="1"/>
            <a:r>
              <a:rPr lang="en-US" dirty="0"/>
              <a:t>Confirm (Take Selected seats &amp;  go for payment )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Seat Select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33D5E-FD98-4141-B06F-AC83F3A9A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22F78-A43D-49D2-4543-A8D76B8DE47C}"/>
              </a:ext>
            </a:extLst>
          </p:cNvPr>
          <p:cNvSpPr/>
          <p:nvPr/>
        </p:nvSpPr>
        <p:spPr>
          <a:xfrm>
            <a:off x="8913812" y="1600200"/>
            <a:ext cx="2443878" cy="35052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06FE68-C4D5-7687-67F5-DA39F0A7BA3A}"/>
              </a:ext>
            </a:extLst>
          </p:cNvPr>
          <p:cNvCxnSpPr/>
          <p:nvPr/>
        </p:nvCxnSpPr>
        <p:spPr>
          <a:xfrm flipV="1">
            <a:off x="2970212" y="2214563"/>
            <a:ext cx="5867400" cy="1214437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B74F1B3-4D09-3390-D19D-F4BAC6272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63270-9A57-420B-B16A-A72B721D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14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DDA0CD3-E8C3-CBF0-7157-D602D2722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E1624-062C-439E-89C5-44BD887EF6ED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5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646929" cy="431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Journey Details:</a:t>
            </a:r>
          </a:p>
          <a:p>
            <a:pPr lvl="1"/>
            <a:r>
              <a:rPr lang="en-US" dirty="0"/>
              <a:t>Show the Location(From-To)</a:t>
            </a:r>
          </a:p>
          <a:p>
            <a:pPr lvl="1"/>
            <a:r>
              <a:rPr lang="en-US" dirty="0"/>
              <a:t>Date &amp; Time</a:t>
            </a:r>
          </a:p>
          <a:p>
            <a:pPr lvl="1"/>
            <a:r>
              <a:rPr lang="en-US" dirty="0"/>
              <a:t>Coach</a:t>
            </a:r>
          </a:p>
          <a:p>
            <a:pPr marL="0" indent="0">
              <a:buNone/>
            </a:pPr>
            <a:r>
              <a:rPr lang="en-US" b="1" dirty="0"/>
              <a:t>Payment Method:</a:t>
            </a:r>
          </a:p>
          <a:p>
            <a:pPr lvl="1"/>
            <a:r>
              <a:rPr lang="en-US" dirty="0"/>
              <a:t>Credit Card</a:t>
            </a:r>
          </a:p>
          <a:p>
            <a:pPr marL="0" indent="0">
              <a:buNone/>
            </a:pPr>
            <a:r>
              <a:rPr lang="en-US" b="1" dirty="0"/>
              <a:t>Seat Information:</a:t>
            </a:r>
          </a:p>
          <a:p>
            <a:pPr lvl="1"/>
            <a:r>
              <a:rPr lang="en-US" dirty="0"/>
              <a:t>Seat Numbers</a:t>
            </a:r>
          </a:p>
          <a:p>
            <a:pPr lvl="1"/>
            <a:r>
              <a:rPr lang="en-US" dirty="0"/>
              <a:t>Total Cost</a:t>
            </a:r>
          </a:p>
          <a:p>
            <a:pPr marL="377886" lvl="1" indent="0">
              <a:buNone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You Can Pay (Payment Method)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284EB-A0CF-4915-4C66-D16D360BA3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012" y="1498600"/>
            <a:ext cx="2366010" cy="5257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0E3D1-CC94-70A5-78F9-57D92BFD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4FC2450-30B6-083D-1302-BC2EAD82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35EE0-236B-451F-B83B-4CC843603DE1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0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6"/>
            <a:ext cx="4646929" cy="500380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Journey Details:</a:t>
            </a:r>
          </a:p>
          <a:p>
            <a:pPr lvl="1"/>
            <a:r>
              <a:rPr lang="en-US" dirty="0"/>
              <a:t>Show the Ticket Information</a:t>
            </a:r>
          </a:p>
          <a:p>
            <a:pPr marL="0" indent="0">
              <a:buNone/>
            </a:pPr>
            <a:r>
              <a:rPr lang="en-US" b="1" dirty="0"/>
              <a:t>Credit Card:</a:t>
            </a:r>
          </a:p>
          <a:p>
            <a:pPr lvl="1"/>
            <a:r>
              <a:rPr lang="en-US" dirty="0"/>
              <a:t>Card Holder</a:t>
            </a:r>
          </a:p>
          <a:p>
            <a:pPr lvl="1"/>
            <a:r>
              <a:rPr lang="en-US" dirty="0"/>
              <a:t>Card Number</a:t>
            </a:r>
          </a:p>
          <a:p>
            <a:pPr lvl="1"/>
            <a:r>
              <a:rPr lang="en-US" dirty="0"/>
              <a:t>Postal Code</a:t>
            </a:r>
          </a:p>
          <a:p>
            <a:pPr lvl="1"/>
            <a:r>
              <a:rPr lang="en-US" dirty="0"/>
              <a:t>Phone Number</a:t>
            </a:r>
          </a:p>
          <a:p>
            <a:pPr marL="0" indent="0">
              <a:buNone/>
            </a:pPr>
            <a:r>
              <a:rPr lang="en-US" b="1" dirty="0"/>
              <a:t>Conformation:</a:t>
            </a:r>
          </a:p>
          <a:p>
            <a:pPr lvl="1"/>
            <a:r>
              <a:rPr lang="en-US" dirty="0"/>
              <a:t>Cancel (Cancel payment)</a:t>
            </a:r>
          </a:p>
          <a:p>
            <a:pPr lvl="1"/>
            <a:r>
              <a:rPr lang="en-US" dirty="0"/>
              <a:t>Buy Now (Pop up full journey details &amp; Card information )</a:t>
            </a:r>
          </a:p>
          <a:p>
            <a:pPr marL="0" indent="0">
              <a:buNone/>
            </a:pPr>
            <a:r>
              <a:rPr lang="en-US" b="1" dirty="0"/>
              <a:t>Pop Up Option:</a:t>
            </a:r>
          </a:p>
          <a:p>
            <a:pPr lvl="1"/>
            <a:r>
              <a:rPr lang="en-US" dirty="0"/>
              <a:t>Confirm (Payment Successful &amp; </a:t>
            </a:r>
            <a:r>
              <a:rPr lang="en-US" dirty="0">
                <a:solidFill>
                  <a:srgbClr val="FFFF00"/>
                </a:solidFill>
              </a:rPr>
              <a:t>Get Notified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Cancel (Payment Failed)</a:t>
            </a:r>
          </a:p>
          <a:p>
            <a:pPr marL="377886" lvl="1" indent="0">
              <a:buNone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Payment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AF2C5-F70A-FC9B-9574-7D7E73DEE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" r="2178"/>
          <a:stretch/>
        </p:blipFill>
        <p:spPr>
          <a:xfrm>
            <a:off x="8990012" y="1600200"/>
            <a:ext cx="2366010" cy="457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16570-45BA-F698-4881-5FCC8329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CCA3FE-0CCD-402B-2F90-E1046E67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AC45-4F97-4521-BCE0-5CD5A483327E}" type="datetime1">
              <a:rPr lang="en-US" smtClean="0"/>
              <a:t>12/28/2022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B8A3A-37E7-1FD1-87E7-0742DF0348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2036886"/>
            <a:ext cx="2910263" cy="38336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649BC-8BF8-5997-7378-8A9187D7BD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" b="6522"/>
          <a:stretch/>
        </p:blipFill>
        <p:spPr>
          <a:xfrm>
            <a:off x="9142412" y="1752600"/>
            <a:ext cx="2366010" cy="457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A5D734-F564-11D0-689C-B978EE79D10C}"/>
              </a:ext>
            </a:extLst>
          </p:cNvPr>
          <p:cNvSpPr/>
          <p:nvPr/>
        </p:nvSpPr>
        <p:spPr>
          <a:xfrm>
            <a:off x="9218612" y="3200400"/>
            <a:ext cx="2148263" cy="838200"/>
          </a:xfrm>
          <a:prstGeom prst="rect">
            <a:avLst/>
          </a:prstGeom>
          <a:noFill/>
          <a:ln w="38100" cap="flat" cmpd="sng" algn="ctr">
            <a:solidFill>
              <a:srgbClr val="00838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B45D7F-A18A-ADC4-14AD-C9C1720EE42A}"/>
              </a:ext>
            </a:extLst>
          </p:cNvPr>
          <p:cNvCxnSpPr>
            <a:endCxn id="8" idx="1"/>
          </p:cNvCxnSpPr>
          <p:nvPr/>
        </p:nvCxnSpPr>
        <p:spPr>
          <a:xfrm flipV="1">
            <a:off x="5484812" y="4038600"/>
            <a:ext cx="3657600" cy="18319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8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646929" cy="43180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Journey Details :</a:t>
            </a:r>
          </a:p>
          <a:p>
            <a:pPr lvl="1"/>
            <a:r>
              <a:rPr lang="en-US" dirty="0"/>
              <a:t>Ticket Number</a:t>
            </a:r>
          </a:p>
          <a:p>
            <a:pPr lvl="1"/>
            <a:r>
              <a:rPr lang="en-US" dirty="0"/>
              <a:t>Show the Location(From-To)</a:t>
            </a:r>
          </a:p>
          <a:p>
            <a:pPr lvl="1"/>
            <a:r>
              <a:rPr lang="en-US" dirty="0"/>
              <a:t>Date &amp; Time</a:t>
            </a:r>
          </a:p>
          <a:p>
            <a:pPr lvl="1"/>
            <a:r>
              <a:rPr lang="en-US" dirty="0"/>
              <a:t>Coach</a:t>
            </a:r>
          </a:p>
          <a:p>
            <a:pPr lvl="1"/>
            <a:r>
              <a:rPr lang="en-US" dirty="0"/>
              <a:t>Seats</a:t>
            </a:r>
          </a:p>
          <a:p>
            <a:pPr lvl="1"/>
            <a:r>
              <a:rPr lang="en-US" dirty="0"/>
              <a:t>Seats Number</a:t>
            </a:r>
          </a:p>
          <a:p>
            <a:pPr lvl="1"/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b="1" dirty="0"/>
              <a:t>Buttons:</a:t>
            </a:r>
          </a:p>
          <a:p>
            <a:pPr lvl="1"/>
            <a:r>
              <a:rPr lang="en-US" dirty="0"/>
              <a:t>Ok ( Purchase Complete 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Download</a:t>
            </a:r>
            <a:r>
              <a:rPr lang="en-US" dirty="0"/>
              <a:t> ( Download ticket in your android device )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Ticket Invoice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57555-BD58-2FFF-70E1-AB3730DB6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CD53F-91C2-636E-F6A8-1835C4CBB3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4" y="1022217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89A3DF-429D-654F-C966-0745176013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4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EA48C7-7E7D-0BA3-6AA1-788DE308F7A6}"/>
              </a:ext>
            </a:extLst>
          </p:cNvPr>
          <p:cNvCxnSpPr>
            <a:cxnSpLocks/>
          </p:cNvCxnSpPr>
          <p:nvPr/>
        </p:nvCxnSpPr>
        <p:spPr>
          <a:xfrm>
            <a:off x="5561012" y="5410200"/>
            <a:ext cx="3657600" cy="715766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0DE8932-D202-1539-F336-9A3CB8C7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17</a:t>
            </a:fld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4F3BD05-B3A5-7252-F848-A7BE127C2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69D1-4ED4-4438-8CC0-4D77A89B7367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494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Ticket Verification: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</a:t>
            </a:r>
            <a:r>
              <a:rPr lang="en-US" sz="2600" cap="none" dirty="0">
                <a:solidFill>
                  <a:schemeClr val="tx1"/>
                </a:solidFill>
              </a:rPr>
              <a:t>icket 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cap="none" dirty="0">
                <a:solidFill>
                  <a:schemeClr val="tx1"/>
                </a:solidFill>
              </a:rPr>
              <a:t>Verify (Check the ticket number is valid &amp; show ticket details</a:t>
            </a:r>
            <a:r>
              <a:rPr lang="en-US" cap="none" dirty="0">
                <a:solidFill>
                  <a:schemeClr val="tx1"/>
                </a:solidFill>
              </a:rPr>
              <a:t>)</a:t>
            </a:r>
          </a:p>
          <a:p>
            <a:endParaRPr lang="en-US" cap="non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Buttons: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Ok ( Purchase Complete )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Download</a:t>
            </a:r>
            <a:r>
              <a:rPr lang="en-US" dirty="0"/>
              <a:t> ( Download ticket in your android device )</a:t>
            </a:r>
          </a:p>
          <a:p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Verify Ticket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06B75-47DA-00C8-5C75-7E6A6AF44D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C0144-E606-0C34-2AE5-EBFE0B2CA8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334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260CAF-BF39-0BCA-FC93-E79E064D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18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9B14B3-93F9-49C3-95FC-134AC2997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AB48-1AC0-4B4D-904F-7784DBD525C5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7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875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cap="none" dirty="0">
                <a:solidFill>
                  <a:schemeClr val="tx1"/>
                </a:solidFill>
              </a:rPr>
              <a:t>List of all purchased ticket of the user:</a:t>
            </a:r>
          </a:p>
          <a:p>
            <a:endParaRPr lang="en-US" sz="3200" cap="none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cap="none" dirty="0">
                <a:solidFill>
                  <a:schemeClr val="tx1"/>
                </a:solidFill>
              </a:rPr>
              <a:t>Ticket 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cap="none" dirty="0">
                <a:solidFill>
                  <a:schemeClr val="tx1"/>
                </a:solidFill>
              </a:rPr>
              <a:t>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cap="none" dirty="0">
                <a:solidFill>
                  <a:schemeClr val="tx1"/>
                </a:solidFill>
              </a:rPr>
              <a:t>Date &amp;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cap="none" dirty="0">
                <a:solidFill>
                  <a:schemeClr val="tx1"/>
                </a:solidFill>
              </a:rPr>
              <a:t>Seat Numbers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cap="none" dirty="0">
              <a:solidFill>
                <a:schemeClr val="tx1"/>
              </a:solidFill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Ticket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DAAC6-855B-C196-AE7D-36E664F0B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20A5C-4952-7BC2-B3C0-22A08709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19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6E1766-AA7F-E4F7-810E-E77E118A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779F-968C-4982-95D5-8FCD63E57FDF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type="subTitle" idx="1"/>
          </p:nvPr>
        </p:nvSpPr>
        <p:spPr>
          <a:xfrm>
            <a:off x="1293812" y="1828800"/>
            <a:ext cx="8735325" cy="27178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tx1"/>
                </a:solidFill>
              </a:rPr>
              <a:t>To create a train ticket booking app.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tx1"/>
                </a:solidFill>
              </a:rPr>
              <a:t>To use Firebase for database management of the app.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tx1"/>
                </a:solidFill>
              </a:rPr>
              <a:t>To book any train ticket in online.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tx1"/>
                </a:solidFill>
              </a:rPr>
              <a:t>To get all kinds of services of train ticket booking.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tx1"/>
                </a:solidFill>
              </a:rPr>
              <a:t>To get familiar with android app development.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E1F66-25E9-E9D2-F44F-241FC711B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70" y="1447800"/>
            <a:ext cx="1521207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B7EC8C-A609-2DC7-D205-B9C545209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1310693"/>
            <a:ext cx="2209800" cy="3718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84A68-4DA2-112E-2F81-F98231C9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33B69A2-97A4-C982-969A-667E150C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FF2D-1E2E-4AE4-B3A7-DB68DFB7F071}" type="datetime1">
              <a:rPr lang="en-US" smtClean="0"/>
              <a:t>12/28/2022</a:t>
            </a:fld>
            <a:endParaRPr lang="en-US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3552E604-024C-1C76-1B9E-E7ACF9283A23}"/>
              </a:ext>
            </a:extLst>
          </p:cNvPr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u="sng" dirty="0">
                <a:solidFill>
                  <a:srgbClr val="008383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875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cap="none" dirty="0">
                <a:solidFill>
                  <a:schemeClr val="tx1"/>
                </a:solidFill>
              </a:rPr>
              <a:t>A </a:t>
            </a:r>
            <a:r>
              <a:rPr lang="en-US" sz="3200" b="1" cap="none" dirty="0">
                <a:solidFill>
                  <a:schemeClr val="tx1"/>
                </a:solidFill>
              </a:rPr>
              <a:t>PDF</a:t>
            </a:r>
            <a:r>
              <a:rPr lang="en-US" sz="3200" cap="none" dirty="0">
                <a:solidFill>
                  <a:schemeClr val="tx1"/>
                </a:solidFill>
              </a:rPr>
              <a:t> file of all station with their  destination.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cap="none" dirty="0">
              <a:solidFill>
                <a:schemeClr val="tx1"/>
              </a:solidFill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Ticket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53595-ECF5-3EA1-784E-0CBF01490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44C9A-5D16-A94B-D8E1-31C51538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20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AC74146-3E88-C482-9580-6E418F66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97FEC-48A8-4778-B604-FAE821E7AD76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9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875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cap="none" dirty="0">
                <a:solidFill>
                  <a:schemeClr val="tx1"/>
                </a:solidFill>
              </a:rPr>
              <a:t>List of all station phone number :</a:t>
            </a:r>
          </a:p>
          <a:p>
            <a:endParaRPr lang="en-US" sz="2800" cap="none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cap="none" dirty="0">
                <a:solidFill>
                  <a:schemeClr val="tx1"/>
                </a:solidFill>
              </a:rPr>
              <a:t>Station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cap="none" dirty="0">
                <a:solidFill>
                  <a:schemeClr val="tx1"/>
                </a:solidFill>
              </a:rPr>
              <a:t>Phone 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cap="none" dirty="0">
                <a:solidFill>
                  <a:srgbClr val="FFFF00"/>
                </a:solidFill>
              </a:rPr>
              <a:t>Call </a:t>
            </a:r>
            <a:r>
              <a:rPr lang="en-US" sz="2600" cap="none" dirty="0">
                <a:solidFill>
                  <a:schemeClr val="tx1"/>
                </a:solidFill>
              </a:rPr>
              <a:t>(call that number from the app)</a:t>
            </a:r>
            <a:endParaRPr lang="en-US" sz="2600" cap="none" dirty="0">
              <a:solidFill>
                <a:srgbClr val="FFFF00"/>
              </a:solidFill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Station Phone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9234C-7CBE-613C-954C-EDC6A4BC50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51931F-B71E-7D2B-BBC8-8082118116A8}"/>
              </a:ext>
            </a:extLst>
          </p:cNvPr>
          <p:cNvSpPr/>
          <p:nvPr/>
        </p:nvSpPr>
        <p:spPr>
          <a:xfrm>
            <a:off x="10895012" y="1600200"/>
            <a:ext cx="462678" cy="39624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79B799-FA90-0958-2345-B9BD8F4CDC5D}"/>
              </a:ext>
            </a:extLst>
          </p:cNvPr>
          <p:cNvCxnSpPr/>
          <p:nvPr/>
        </p:nvCxnSpPr>
        <p:spPr>
          <a:xfrm flipV="1">
            <a:off x="5408612" y="3124200"/>
            <a:ext cx="5486400" cy="76200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9292FD-EDE5-C5F5-2A81-A7ECA75A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21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180A537-DC8C-01B7-04F0-BBB4D0938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1672-1671-4142-A08D-00D5C6D86163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1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875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cap="none" dirty="0">
                <a:solidFill>
                  <a:schemeClr val="tx1"/>
                </a:solidFill>
              </a:rPr>
              <a:t>Train Schedule</a:t>
            </a:r>
            <a:r>
              <a:rPr lang="en-US" sz="2600" cap="none" dirty="0">
                <a:solidFill>
                  <a:schemeClr val="tx1"/>
                </a:solidFill>
              </a:rPr>
              <a:t> of East &amp; West zone separate by Screen Navigation.</a:t>
            </a:r>
          </a:p>
          <a:p>
            <a:endParaRPr lang="en-US" sz="2600" cap="none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tx1"/>
                </a:solidFill>
              </a:rPr>
              <a:t>East Zone &amp; West zone</a:t>
            </a:r>
          </a:p>
          <a:p>
            <a:pPr marL="952393" lvl="1" indent="-34290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/>
                </a:solidFill>
              </a:rPr>
              <a:t>A web View of google drive (pdf file) shown in fragment.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Train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F79E7-2E1A-409D-BFBD-0F06C98A8A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974830-5E29-9C81-978A-935367849435}"/>
              </a:ext>
            </a:extLst>
          </p:cNvPr>
          <p:cNvSpPr/>
          <p:nvPr/>
        </p:nvSpPr>
        <p:spPr>
          <a:xfrm>
            <a:off x="9073118" y="1600200"/>
            <a:ext cx="907494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394CB8-F302-F72F-8B51-43F4E1DE21D3}"/>
              </a:ext>
            </a:extLst>
          </p:cNvPr>
          <p:cNvSpPr/>
          <p:nvPr/>
        </p:nvSpPr>
        <p:spPr>
          <a:xfrm>
            <a:off x="10368518" y="1600200"/>
            <a:ext cx="907494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0C0591-0BE7-8855-403C-7763260C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22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6B70E19-252D-9FE1-E267-B6DF1739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017D1-1A79-4486-B835-CD9FCF1D8DA6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9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142683" y="1701797"/>
            <a:ext cx="4875529" cy="5080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 fontScale="92500" lnSpcReduction="2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cap="none" dirty="0">
                <a:solidFill>
                  <a:schemeClr val="tx1"/>
                </a:solidFill>
              </a:rPr>
              <a:t>Navigation Drawer</a:t>
            </a:r>
          </a:p>
          <a:p>
            <a:endParaRPr lang="en-US" sz="3200" b="1" u="sng" cap="none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</a:t>
            </a:r>
            <a:r>
              <a:rPr lang="en-US" b="1" cap="none" dirty="0">
                <a:solidFill>
                  <a:schemeClr val="tx1"/>
                </a:solidFill>
              </a:rPr>
              <a:t>ail.BD (logo &amp; name)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cap="none" dirty="0">
                <a:solidFill>
                  <a:schemeClr val="tx1"/>
                </a:solidFill>
              </a:rPr>
              <a:t>Logged in username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cap="none" dirty="0">
                <a:solidFill>
                  <a:schemeClr val="tx1"/>
                </a:solidFill>
              </a:rPr>
              <a:t>Task</a:t>
            </a:r>
            <a:r>
              <a:rPr lang="en-US" sz="3200" b="1" cap="none" dirty="0">
                <a:solidFill>
                  <a:schemeClr val="tx1"/>
                </a:solidFill>
              </a:rPr>
              <a:t>: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Home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User Profile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Sign In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Sign Up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Sign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cap="none" dirty="0">
                <a:solidFill>
                  <a:schemeClr val="tx1"/>
                </a:solidFill>
              </a:rPr>
              <a:t>More </a:t>
            </a:r>
            <a:r>
              <a:rPr lang="en-US" sz="3200" b="1" cap="none" dirty="0">
                <a:solidFill>
                  <a:schemeClr val="tx1"/>
                </a:solidFill>
              </a:rPr>
              <a:t>: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About Us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Share App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Feedback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1066693" lvl="1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cap="none" dirty="0">
              <a:solidFill>
                <a:schemeClr val="tx1"/>
              </a:solidFill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Side Navigation Bar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8E1E75B6-4648-A641-5009-5F60C18C469A}"/>
              </a:ext>
            </a:extLst>
          </p:cNvPr>
          <p:cNvSpPr txBox="1">
            <a:spLocks/>
          </p:cNvSpPr>
          <p:nvPr/>
        </p:nvSpPr>
        <p:spPr>
          <a:xfrm>
            <a:off x="3656012" y="4953000"/>
            <a:ext cx="3657600" cy="1422404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cap="none" dirty="0">
                <a:solidFill>
                  <a:schemeClr val="tx1"/>
                </a:solidFill>
              </a:rPr>
              <a:t>Administration</a:t>
            </a:r>
            <a:r>
              <a:rPr lang="en-US" b="1" cap="none" dirty="0">
                <a:solidFill>
                  <a:schemeClr val="tx1"/>
                </a:solidFill>
              </a:rPr>
              <a:t> </a:t>
            </a:r>
            <a:r>
              <a:rPr lang="en-US" sz="3200" b="1" cap="none" dirty="0">
                <a:solidFill>
                  <a:schemeClr val="tx1"/>
                </a:solidFill>
              </a:rPr>
              <a:t>: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</a:rPr>
              <a:t>Admin panel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cap="none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A2408-3635-72B2-7504-2026E92E8D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" b="3230"/>
          <a:stretch/>
        </p:blipFill>
        <p:spPr>
          <a:xfrm>
            <a:off x="8837612" y="990600"/>
            <a:ext cx="2443878" cy="5080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08BFF7-D175-D8F0-1A97-ED89FBB32C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" b="3230"/>
          <a:stretch/>
        </p:blipFill>
        <p:spPr>
          <a:xfrm>
            <a:off x="8832134" y="990600"/>
            <a:ext cx="2443878" cy="5080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2AA033-A313-E86D-5F1F-47405F124EDD}"/>
              </a:ext>
            </a:extLst>
          </p:cNvPr>
          <p:cNvSpPr txBox="1"/>
          <p:nvPr/>
        </p:nvSpPr>
        <p:spPr>
          <a:xfrm>
            <a:off x="8837612" y="6070603"/>
            <a:ext cx="32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User logged 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F27CF-19AB-5DE2-47D1-85C07CD23731}"/>
              </a:ext>
            </a:extLst>
          </p:cNvPr>
          <p:cNvSpPr txBox="1"/>
          <p:nvPr/>
        </p:nvSpPr>
        <p:spPr>
          <a:xfrm>
            <a:off x="8832134" y="6106180"/>
            <a:ext cx="32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User logged In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5F0DE1E-7F0B-2093-2AB7-9B2ABBD4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23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40FF139-FD81-27CC-79F7-FC2CB8B0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EAF1C-DCB0-4C61-8D99-01F4646A1448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8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646929" cy="431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User Information: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Hello { Username }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Email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Phone Number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User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55D8F-A205-3AF9-CDCB-C4251769B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639C6-0869-90E1-BFFF-649E9E71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272E5F-C24B-67F7-AA82-C446EE89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7E62-418F-4BC8-9FED-5C377D4B8A57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646929" cy="431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Developer Information: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Project Name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Roll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Department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About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1F1FA-5791-C82D-3A91-CB5AA7458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05204-2A7C-7B69-6417-283DC565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0C111E-6C5C-905C-7ABE-1FBAEAB6D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033B-17DD-4A65-BBAF-22ACA8508E74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0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646929" cy="43180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Pop Up from android device for share in different platform.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Share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5B0BD-FA8E-E5D2-27F6-42EBC320E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BA9148-5D8C-4C9B-5656-47274F7AB009}"/>
              </a:ext>
            </a:extLst>
          </p:cNvPr>
          <p:cNvSpPr/>
          <p:nvPr/>
        </p:nvSpPr>
        <p:spPr>
          <a:xfrm>
            <a:off x="8913812" y="3124200"/>
            <a:ext cx="2443878" cy="32972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EC5C4-FF04-6A89-B504-E72721DF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27D632-E731-B2CA-DEE8-68D44DA5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71153-A128-4A47-AB11-5D65EF004F02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646929" cy="431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Feedback form user</a:t>
            </a:r>
          </a:p>
          <a:p>
            <a:pPr lvl="1"/>
            <a:r>
              <a:rPr lang="en-US" sz="2800" dirty="0"/>
              <a:t>Option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Send (Get the feedback from the user and send to email option)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/>
              <a:t>Clear (Clear feedback) 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93C5B-61FB-3C99-449E-4A674B1B5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4DFF8-6A62-572C-3A71-8A378544B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1274" y="925512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BC028-8819-4E37-C9E2-121560B8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27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10A53-6A54-AAAB-06DC-8A673B22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3D3ED-47AC-4674-8296-5055DB6599A9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1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875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cap="none" dirty="0">
                <a:solidFill>
                  <a:schemeClr val="tx1"/>
                </a:solidFill>
              </a:rPr>
              <a:t>Admin Log in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Log in via administration code 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8883" y="226219"/>
            <a:ext cx="10360025" cy="1223962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Admin Panel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14215-9289-EC2E-0CAD-3CCDEBD60F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B722D-C1CE-A459-6F11-86FAD1EF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28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E72FC7-B9DE-EFC3-4CA6-1E9E7640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6BC3-6C57-4CEB-B8F6-28473CCF2A0E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4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18A34D7-C517-5514-C903-552D91EBB78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875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cap="none" dirty="0">
                <a:solidFill>
                  <a:schemeClr val="tx1"/>
                </a:solidFill>
              </a:rPr>
              <a:t>Admin Panel:</a:t>
            </a:r>
          </a:p>
          <a:p>
            <a:pPr marL="1066693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Add Train</a:t>
            </a:r>
          </a:p>
          <a:p>
            <a:pPr marL="1066693" lvl="1" indent="-457200">
              <a:buFont typeface="Wingdings" panose="05000000000000000000" pitchFamily="2" charset="2"/>
              <a:buChar char="q"/>
            </a:pPr>
            <a:r>
              <a:rPr lang="en-US" sz="2800" cap="none" dirty="0">
                <a:solidFill>
                  <a:schemeClr val="tx1"/>
                </a:solidFill>
              </a:rPr>
              <a:t>T</a:t>
            </a:r>
            <a:r>
              <a:rPr lang="en-US" sz="2800" dirty="0">
                <a:solidFill>
                  <a:schemeClr val="tx1"/>
                </a:solidFill>
              </a:rPr>
              <a:t>rain List</a:t>
            </a:r>
          </a:p>
          <a:p>
            <a:pPr marL="1066693" lvl="1" indent="-457200">
              <a:buFont typeface="Wingdings" panose="05000000000000000000" pitchFamily="2" charset="2"/>
              <a:buChar char="q"/>
            </a:pPr>
            <a:r>
              <a:rPr lang="en-US" sz="2800" cap="none" dirty="0">
                <a:solidFill>
                  <a:schemeClr val="tx1"/>
                </a:solidFill>
              </a:rPr>
              <a:t>See Ticket</a:t>
            </a:r>
          </a:p>
          <a:p>
            <a:pPr marL="1066693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Delete Train</a:t>
            </a:r>
          </a:p>
          <a:p>
            <a:pPr marL="1066693" lvl="1" indent="-457200">
              <a:buFont typeface="Wingdings" panose="05000000000000000000" pitchFamily="2" charset="2"/>
              <a:buChar char="q"/>
            </a:pPr>
            <a:r>
              <a:rPr lang="en-US" sz="2800" cap="none" dirty="0">
                <a:solidFill>
                  <a:schemeClr val="tx1"/>
                </a:solidFill>
              </a:rPr>
              <a:t>Menu</a:t>
            </a:r>
          </a:p>
          <a:p>
            <a:pPr marL="1561887" lvl="2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tx1"/>
                </a:solidFill>
              </a:rPr>
              <a:t>Government </a:t>
            </a:r>
          </a:p>
          <a:p>
            <a:pPr marL="1561887" lvl="2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tx1"/>
                </a:solidFill>
              </a:rPr>
              <a:t>Admin Sign Out</a:t>
            </a:r>
          </a:p>
          <a:p>
            <a:pPr lvl="2"/>
            <a:endParaRPr lang="en-US" sz="2400" cap="none" dirty="0">
              <a:solidFill>
                <a:schemeClr val="tx1"/>
              </a:solidFill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0DA1723E-E263-6CD5-7E5B-C463FB4B82AB}"/>
              </a:ext>
            </a:extLst>
          </p:cNvPr>
          <p:cNvSpPr txBox="1">
            <a:spLocks/>
          </p:cNvSpPr>
          <p:nvPr/>
        </p:nvSpPr>
        <p:spPr>
          <a:xfrm>
            <a:off x="1218883" y="223838"/>
            <a:ext cx="10360025" cy="1223962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u="sng" dirty="0">
                <a:solidFill>
                  <a:srgbClr val="008383"/>
                </a:solidFill>
              </a:rPr>
              <a:t>Administration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120DD-8C54-592C-712D-28C78BB95F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7D100-95F8-BEBD-0633-686EB24E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29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3922EB6-DC2A-CBAA-0FDA-FB8C8184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8EC4-DC00-48FF-A217-10745E1AA543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</a:t>
            </a:r>
            <a:r>
              <a:rPr lang="en-US" b="1" dirty="0"/>
              <a:t> “</a:t>
            </a:r>
            <a:r>
              <a:rPr lang="en-US" b="1" dirty="0">
                <a:solidFill>
                  <a:srgbClr val="15876C"/>
                </a:solidFill>
              </a:rPr>
              <a:t>Rail.BD</a:t>
            </a:r>
            <a:r>
              <a:rPr lang="en-US" b="1" dirty="0"/>
              <a:t>” </a:t>
            </a:r>
            <a:r>
              <a:rPr lang="en-US" dirty="0"/>
              <a:t>app is a online train ticket booking app . </a:t>
            </a:r>
          </a:p>
          <a:p>
            <a:pPr marL="0" indent="0">
              <a:buNone/>
            </a:pPr>
            <a:r>
              <a:rPr lang="en-US" dirty="0"/>
              <a:t>From this app, one can buy train ticket from anywhere quite easily . </a:t>
            </a:r>
          </a:p>
          <a:p>
            <a:pPr marL="0" indent="0">
              <a:buNone/>
            </a:pPr>
            <a:r>
              <a:rPr lang="en-US" dirty="0"/>
              <a:t>All you have to do is sign in to your account, search for your desired trains, choose your seats, make an online payment and travel with ease using your e-ticket.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A9DED-18BD-CB38-99D3-DBF05B60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11D90-1B24-E938-2DED-813419B2E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1780-7018-4621-9D2E-8364A04C3DCE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875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u="sng" cap="none" dirty="0">
                <a:solidFill>
                  <a:schemeClr val="tx1"/>
                </a:solidFill>
              </a:rPr>
              <a:t>Train info</a:t>
            </a:r>
            <a:endParaRPr lang="en-US" sz="2600" b="1" u="sng" cap="none" dirty="0">
              <a:solidFill>
                <a:schemeClr val="tx1"/>
              </a:solidFill>
            </a:endParaRP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From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To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Time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8883" y="226219"/>
            <a:ext cx="10360025" cy="1223962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Add Train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F0C34-58EC-0351-8FA8-1B46D9830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D256C-EECA-7FE8-53BF-8E4368A5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30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4CB1A-D8FF-252C-427E-DB023D08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C233D-1F20-4CE7-9962-3F21731C9103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875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u="sng" cap="none" dirty="0">
                <a:solidFill>
                  <a:schemeClr val="tx1"/>
                </a:solidFill>
              </a:rPr>
              <a:t>Different Route’s Train List</a:t>
            </a:r>
            <a:endParaRPr lang="en-US" sz="2600" b="1" u="sng" cap="none" dirty="0">
              <a:solidFill>
                <a:schemeClr val="tx1"/>
              </a:solidFill>
            </a:endParaRP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From-To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8883" y="226219"/>
            <a:ext cx="10360025" cy="1223962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Train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9B844-29EB-86C3-8494-EC2989A91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2C0B5-B0F8-200B-C363-BCD585BA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4AB8C3A-BB22-CFBF-FE83-00E7043D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44D0E-E2CA-4B61-8287-F0EB626749CF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0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875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u="sng" cap="none" dirty="0">
                <a:solidFill>
                  <a:schemeClr val="tx1"/>
                </a:solidFill>
              </a:rPr>
              <a:t>All booked ticket</a:t>
            </a:r>
            <a:endParaRPr lang="en-US" sz="2600" b="1" u="sng" cap="none" dirty="0">
              <a:solidFill>
                <a:schemeClr val="tx1"/>
              </a:solidFill>
            </a:endParaRP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Ticket Number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From-To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Date &amp; Time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Seat Numbers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8883" y="226219"/>
            <a:ext cx="10360025" cy="1223962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See Tickets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680EC-FB90-33F3-DC72-BD98E56D82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4FDE1-71F1-D2D8-A97F-02C07436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32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59AD2A5-8461-EA0F-3315-0217E762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EBA4-7566-464E-9AF6-44C9B89C27F2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6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8755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u="sng" cap="none" dirty="0">
                <a:solidFill>
                  <a:schemeClr val="tx1"/>
                </a:solidFill>
              </a:rPr>
              <a:t>Train info</a:t>
            </a:r>
            <a:endParaRPr lang="en-US" sz="2600" b="1" u="sng" cap="none" dirty="0">
              <a:solidFill>
                <a:schemeClr val="tx1"/>
              </a:solidFill>
            </a:endParaRP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From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To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Time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8883" y="226219"/>
            <a:ext cx="10360025" cy="1223962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Delete Train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63053-D15F-169A-5314-FE33CD89ED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5AC1D-ED2F-9584-67F8-6A4229064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33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61BD0B-297B-4215-0A25-CC1B3F61A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C52B-4B04-408F-A7D7-2656742E2DA8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9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995C875-44E3-35F6-D0E7-ECE274734A3E}"/>
              </a:ext>
            </a:extLst>
          </p:cNvPr>
          <p:cNvSpPr txBox="1">
            <a:spLocks/>
          </p:cNvSpPr>
          <p:nvPr/>
        </p:nvSpPr>
        <p:spPr>
          <a:xfrm>
            <a:off x="1218883" y="1701797"/>
            <a:ext cx="4646929" cy="4318003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</a:rPr>
              <a:t>Government</a:t>
            </a:r>
          </a:p>
          <a:p>
            <a:pPr marL="1561887" lvl="2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</a:rPr>
              <a:t>Website of Bangladesh Railway</a:t>
            </a:r>
          </a:p>
          <a:p>
            <a:pPr marL="1066693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</a:rPr>
              <a:t>Admin Sign Out</a:t>
            </a:r>
          </a:p>
          <a:p>
            <a:pPr marL="1561887" lvl="2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</a:rPr>
              <a:t>Sign out admin    (Sign out admin )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1B36A4A7-353E-8E86-5484-0142B10C2C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8883" y="226219"/>
            <a:ext cx="10360025" cy="1223962"/>
          </a:xfrm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Admin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F1C19-CF3A-F5AB-3658-F7AD8B8766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8F82C6-7474-2F47-C475-33EBBF8FB03F}"/>
              </a:ext>
            </a:extLst>
          </p:cNvPr>
          <p:cNvCxnSpPr/>
          <p:nvPr/>
        </p:nvCxnSpPr>
        <p:spPr>
          <a:xfrm>
            <a:off x="4341812" y="1981200"/>
            <a:ext cx="4495800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49269-B89F-2253-6FB5-3AD99CAF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34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5C6FFE-B9A7-923E-A563-6B92200C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2A86-94FB-42D3-B820-93567948102F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9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571A-CAC0-C8F3-9388-CD3E2381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10360501" cy="812800"/>
          </a:xfrm>
        </p:spPr>
        <p:txBody>
          <a:bodyPr/>
          <a:lstStyle/>
          <a:p>
            <a:r>
              <a:rPr lang="en-US" b="1" u="sng" dirty="0"/>
              <a:t>FLOW CHART ( User Interface )</a:t>
            </a:r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A1D95350-7F5A-16AE-3161-3CFF4B3FD488}"/>
              </a:ext>
            </a:extLst>
          </p:cNvPr>
          <p:cNvSpPr/>
          <p:nvPr/>
        </p:nvSpPr>
        <p:spPr>
          <a:xfrm>
            <a:off x="5834217" y="965200"/>
            <a:ext cx="973442" cy="47722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BFE0DC-46C5-4518-21E6-A8BEABF21232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320938" y="1442420"/>
            <a:ext cx="0" cy="6149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C83A9F75-6F94-7BF8-9B5D-6401D7CA21C8}"/>
              </a:ext>
            </a:extLst>
          </p:cNvPr>
          <p:cNvSpPr/>
          <p:nvPr/>
        </p:nvSpPr>
        <p:spPr>
          <a:xfrm>
            <a:off x="5619197" y="4926562"/>
            <a:ext cx="1141337" cy="88284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Logged</a:t>
            </a:r>
            <a:r>
              <a:rPr lang="en-US" sz="1800" dirty="0"/>
              <a:t> </a:t>
            </a:r>
            <a:r>
              <a:rPr lang="en-US" sz="1400" dirty="0"/>
              <a:t>In</a:t>
            </a:r>
            <a:endParaRPr lang="en-US" sz="1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EE84E3-66FB-2F24-EAC9-C2696B37F261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6760534" y="5367984"/>
            <a:ext cx="781678" cy="93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5F1801-F11D-9087-33FC-0B6279D03AC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189865" y="5809406"/>
            <a:ext cx="1" cy="324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FE1DC7-284C-6239-41F5-B2923AE6AA9E}"/>
              </a:ext>
            </a:extLst>
          </p:cNvPr>
          <p:cNvSpPr txBox="1"/>
          <p:nvPr/>
        </p:nvSpPr>
        <p:spPr>
          <a:xfrm>
            <a:off x="6151146" y="5638800"/>
            <a:ext cx="244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8E1867-0888-C338-A894-20B26B2B3BA8}"/>
              </a:ext>
            </a:extLst>
          </p:cNvPr>
          <p:cNvSpPr txBox="1"/>
          <p:nvPr/>
        </p:nvSpPr>
        <p:spPr>
          <a:xfrm>
            <a:off x="6816649" y="4886446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DD1A287-0A18-CC10-D41F-35A77803295B}"/>
              </a:ext>
            </a:extLst>
          </p:cNvPr>
          <p:cNvSpPr/>
          <p:nvPr/>
        </p:nvSpPr>
        <p:spPr>
          <a:xfrm>
            <a:off x="7542212" y="5029200"/>
            <a:ext cx="1476804" cy="69627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Go to Log in</a:t>
            </a:r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8A5CDD9A-DEB7-A619-DA98-45D431BB3AB9}"/>
              </a:ext>
            </a:extLst>
          </p:cNvPr>
          <p:cNvSpPr/>
          <p:nvPr/>
        </p:nvSpPr>
        <p:spPr>
          <a:xfrm>
            <a:off x="5484812" y="1828800"/>
            <a:ext cx="1629319" cy="114251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activity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43127D0-0EE2-6491-521D-2DAB1565FE0A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1727608" y="2400058"/>
            <a:ext cx="3757205" cy="1181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C5F424C-84AE-C4DA-0DE4-D2167E70FC15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3553634" y="3048000"/>
            <a:ext cx="2739042" cy="533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499F89A-618E-D03F-6BD4-7821A9ACDB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59153" y="1676386"/>
            <a:ext cx="1055814" cy="27322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BFA3B82-753C-8A12-B760-B825FA2F7F8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114131" y="2400059"/>
            <a:ext cx="3743613" cy="1181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CBBD16D1-9AA7-26C6-F3EE-CE5A7F82D662}"/>
              </a:ext>
            </a:extLst>
          </p:cNvPr>
          <p:cNvSpPr/>
          <p:nvPr/>
        </p:nvSpPr>
        <p:spPr>
          <a:xfrm>
            <a:off x="10287075" y="3581400"/>
            <a:ext cx="1141337" cy="6325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Station Numbers</a:t>
            </a:r>
            <a:endParaRPr lang="en-US" dirty="0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A4D92B6A-1CC2-4094-3E3D-7524CB225A5E}"/>
              </a:ext>
            </a:extLst>
          </p:cNvPr>
          <p:cNvSpPr/>
          <p:nvPr/>
        </p:nvSpPr>
        <p:spPr>
          <a:xfrm>
            <a:off x="8461046" y="3581400"/>
            <a:ext cx="1141337" cy="6325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Train Schedule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BF281AC0-FEDA-1741-B74B-F87BB60BE0AC}"/>
              </a:ext>
            </a:extLst>
          </p:cNvPr>
          <p:cNvSpPr/>
          <p:nvPr/>
        </p:nvSpPr>
        <p:spPr>
          <a:xfrm>
            <a:off x="2982965" y="3581400"/>
            <a:ext cx="1141337" cy="6325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Verify Ticket</a:t>
            </a:r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5DB61A16-3BDC-ECF6-928C-EB25A4C56942}"/>
              </a:ext>
            </a:extLst>
          </p:cNvPr>
          <p:cNvSpPr/>
          <p:nvPr/>
        </p:nvSpPr>
        <p:spPr>
          <a:xfrm>
            <a:off x="1156938" y="3581400"/>
            <a:ext cx="1141337" cy="6325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Buy Ticket</a:t>
            </a: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47F01BBC-67F8-12BA-D8E7-98EED4EA55A3}"/>
              </a:ext>
            </a:extLst>
          </p:cNvPr>
          <p:cNvSpPr/>
          <p:nvPr/>
        </p:nvSpPr>
        <p:spPr>
          <a:xfrm>
            <a:off x="4808992" y="3581400"/>
            <a:ext cx="1141337" cy="6325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Ticket History</a:t>
            </a:r>
            <a:endParaRPr lang="en-US" dirty="0"/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D46F0DDD-98B6-F139-B5F3-3F3925DB9981}"/>
              </a:ext>
            </a:extLst>
          </p:cNvPr>
          <p:cNvSpPr/>
          <p:nvPr/>
        </p:nvSpPr>
        <p:spPr>
          <a:xfrm>
            <a:off x="6635019" y="3581400"/>
            <a:ext cx="1141337" cy="6325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Ticket Price</a:t>
            </a:r>
            <a:endParaRPr lang="en-US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D29BB28-06A0-C51C-818F-B6109D28AEF3}"/>
              </a:ext>
            </a:extLst>
          </p:cNvPr>
          <p:cNvCxnSpPr>
            <a:cxnSpLocks/>
            <a:endCxn id="58" idx="2"/>
          </p:cNvCxnSpPr>
          <p:nvPr/>
        </p:nvCxnSpPr>
        <p:spPr>
          <a:xfrm rot="16200000" flipH="1">
            <a:off x="3700661" y="2240882"/>
            <a:ext cx="413341" cy="4359449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9EC1942-D389-F1C7-DFB7-2AE1F7155FC8}"/>
              </a:ext>
            </a:extLst>
          </p:cNvPr>
          <p:cNvCxnSpPr>
            <a:cxnSpLocks/>
            <a:endCxn id="58" idx="6"/>
          </p:cNvCxnSpPr>
          <p:nvPr/>
        </p:nvCxnSpPr>
        <p:spPr>
          <a:xfrm rot="5400000">
            <a:off x="8368540" y="2138073"/>
            <a:ext cx="413341" cy="456506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789CE1-16FA-6938-FF1C-76EDA73BF078}"/>
              </a:ext>
            </a:extLst>
          </p:cNvPr>
          <p:cNvCxnSpPr>
            <a:stCxn id="20" idx="2"/>
          </p:cNvCxnSpPr>
          <p:nvPr/>
        </p:nvCxnSpPr>
        <p:spPr>
          <a:xfrm>
            <a:off x="3553634" y="4213937"/>
            <a:ext cx="0" cy="4318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80B2FB0-8F97-E1F7-E09E-E6B35A9A8BEC}"/>
              </a:ext>
            </a:extLst>
          </p:cNvPr>
          <p:cNvCxnSpPr>
            <a:stCxn id="31" idx="2"/>
          </p:cNvCxnSpPr>
          <p:nvPr/>
        </p:nvCxnSpPr>
        <p:spPr>
          <a:xfrm>
            <a:off x="5379661" y="4213937"/>
            <a:ext cx="0" cy="4318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78FF3F5-3C86-2123-657B-9EDEB6113FA0}"/>
              </a:ext>
            </a:extLst>
          </p:cNvPr>
          <p:cNvCxnSpPr>
            <a:stCxn id="32" idx="2"/>
          </p:cNvCxnSpPr>
          <p:nvPr/>
        </p:nvCxnSpPr>
        <p:spPr>
          <a:xfrm flipH="1">
            <a:off x="7161212" y="4213937"/>
            <a:ext cx="0" cy="4318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230F01-0C73-1B81-0645-DB0707DB75D0}"/>
              </a:ext>
            </a:extLst>
          </p:cNvPr>
          <p:cNvCxnSpPr>
            <a:stCxn id="19" idx="2"/>
          </p:cNvCxnSpPr>
          <p:nvPr/>
        </p:nvCxnSpPr>
        <p:spPr>
          <a:xfrm>
            <a:off x="9031715" y="4213937"/>
            <a:ext cx="0" cy="4318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24E1D5-3AA1-12D0-57B0-02E09404CF57}"/>
              </a:ext>
            </a:extLst>
          </p:cNvPr>
          <p:cNvCxnSpPr>
            <a:cxnSpLocks/>
            <a:stCxn id="58" idx="4"/>
          </p:cNvCxnSpPr>
          <p:nvPr/>
        </p:nvCxnSpPr>
        <p:spPr>
          <a:xfrm>
            <a:off x="6189866" y="4741335"/>
            <a:ext cx="0" cy="1670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04AC35A2-E89A-7D4A-BE71-90A9C62E6E6B}"/>
              </a:ext>
            </a:extLst>
          </p:cNvPr>
          <p:cNvSpPr/>
          <p:nvPr/>
        </p:nvSpPr>
        <p:spPr>
          <a:xfrm>
            <a:off x="6087056" y="4513221"/>
            <a:ext cx="205620" cy="2281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C4CDEC-6FAA-5799-6773-EC680B4ED9B3}"/>
              </a:ext>
            </a:extLst>
          </p:cNvPr>
          <p:cNvCxnSpPr>
            <a:endCxn id="31" idx="0"/>
          </p:cNvCxnSpPr>
          <p:nvPr/>
        </p:nvCxnSpPr>
        <p:spPr>
          <a:xfrm>
            <a:off x="5379661" y="3048000"/>
            <a:ext cx="0" cy="533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5B7ABCF-8A95-312C-D131-016F0C9ADD2A}"/>
              </a:ext>
            </a:extLst>
          </p:cNvPr>
          <p:cNvCxnSpPr>
            <a:endCxn id="32" idx="0"/>
          </p:cNvCxnSpPr>
          <p:nvPr/>
        </p:nvCxnSpPr>
        <p:spPr>
          <a:xfrm>
            <a:off x="7197649" y="3048000"/>
            <a:ext cx="8039" cy="533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BC30A105-89D5-6531-DB5C-B4E179CA47E6}"/>
              </a:ext>
            </a:extLst>
          </p:cNvPr>
          <p:cNvSpPr/>
          <p:nvPr/>
        </p:nvSpPr>
        <p:spPr>
          <a:xfrm>
            <a:off x="5619196" y="6133911"/>
            <a:ext cx="1141337" cy="63253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Go to the activity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E5BBCBB4-0777-F276-8FDC-1A342E5B055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9019016" y="1185279"/>
            <a:ext cx="2790396" cy="419206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6A629BC-52F1-E27E-17FC-72BA940B7789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6807659" y="1185279"/>
            <a:ext cx="5001753" cy="185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F37FB21-6F2B-1F34-3F6C-D8844D19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35</a:t>
            </a:fld>
            <a:endParaRPr lang="en-US"/>
          </a:p>
        </p:txBody>
      </p:sp>
      <p:sp>
        <p:nvSpPr>
          <p:cNvPr id="86" name="Date Placeholder 85">
            <a:extLst>
              <a:ext uri="{FF2B5EF4-FFF2-40B4-BE49-F238E27FC236}">
                <a16:creationId xmlns:a16="http://schemas.microsoft.com/office/drawing/2014/main" id="{CDD2B806-8BBE-ACC8-AA75-0A190F24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9D6A1-3BCB-4CFA-ADE7-285ADA753E5C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14668998-8F38-8B66-6EF6-81787C7D0AE6}"/>
              </a:ext>
            </a:extLst>
          </p:cNvPr>
          <p:cNvSpPr/>
          <p:nvPr/>
        </p:nvSpPr>
        <p:spPr>
          <a:xfrm>
            <a:off x="5169132" y="1915576"/>
            <a:ext cx="2413904" cy="183346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Have an account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865CEABA-CDFB-A72A-D75C-6B19D95C5C1E}"/>
              </a:ext>
            </a:extLst>
          </p:cNvPr>
          <p:cNvSpPr/>
          <p:nvPr/>
        </p:nvSpPr>
        <p:spPr>
          <a:xfrm>
            <a:off x="2648423" y="3716390"/>
            <a:ext cx="1957365" cy="10634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Create new account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957777EB-3C7B-B261-44A0-566B86D78E69}"/>
              </a:ext>
            </a:extLst>
          </p:cNvPr>
          <p:cNvSpPr/>
          <p:nvPr/>
        </p:nvSpPr>
        <p:spPr>
          <a:xfrm>
            <a:off x="7609464" y="3725266"/>
            <a:ext cx="2005559" cy="106341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Log In</a:t>
            </a:r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4FA7FAD0-216B-8F23-41E0-9351F2BB15E5}"/>
              </a:ext>
            </a:extLst>
          </p:cNvPr>
          <p:cNvSpPr/>
          <p:nvPr/>
        </p:nvSpPr>
        <p:spPr>
          <a:xfrm>
            <a:off x="1370012" y="5257800"/>
            <a:ext cx="3468981" cy="150424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000" dirty="0"/>
              <a:t>Username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000" dirty="0"/>
              <a:t>Mobile Number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000" dirty="0"/>
              <a:t>Email Address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000" dirty="0"/>
              <a:t>Password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A731BBD-E943-2E62-74AB-ECD520CC6C1F}"/>
              </a:ext>
            </a:extLst>
          </p:cNvPr>
          <p:cNvCxnSpPr>
            <a:cxnSpLocks/>
            <a:stCxn id="13" idx="1"/>
            <a:endCxn id="14" idx="0"/>
          </p:cNvCxnSpPr>
          <p:nvPr/>
        </p:nvCxnSpPr>
        <p:spPr>
          <a:xfrm rot="10800000" flipV="1">
            <a:off x="3627106" y="2832308"/>
            <a:ext cx="1542026" cy="8840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0A8278E-558C-A1F1-7A68-27D5C1428A59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7583036" y="2832308"/>
            <a:ext cx="1029208" cy="89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FF50D92-7486-A962-B4F4-5B0E8E56EF9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3300256" y="4930949"/>
            <a:ext cx="477997" cy="1757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81B94B72-ECFE-D433-6D07-3E5756BE2AEE}"/>
              </a:ext>
            </a:extLst>
          </p:cNvPr>
          <p:cNvSpPr/>
          <p:nvPr/>
        </p:nvSpPr>
        <p:spPr>
          <a:xfrm>
            <a:off x="7652842" y="5516731"/>
            <a:ext cx="1918801" cy="10634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User Interface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B8B0D57-2200-1CFE-8E43-65F4C26517FC}"/>
              </a:ext>
            </a:extLst>
          </p:cNvPr>
          <p:cNvCxnSpPr>
            <a:cxnSpLocks/>
            <a:stCxn id="17" idx="5"/>
            <a:endCxn id="15" idx="1"/>
          </p:cNvCxnSpPr>
          <p:nvPr/>
        </p:nvCxnSpPr>
        <p:spPr>
          <a:xfrm flipV="1">
            <a:off x="4492095" y="4256972"/>
            <a:ext cx="3117369" cy="17529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42AE3C9-7DA4-593E-421C-4D96AD2A864A}"/>
              </a:ext>
            </a:extLst>
          </p:cNvPr>
          <p:cNvCxnSpPr>
            <a:cxnSpLocks/>
            <a:stCxn id="15" idx="2"/>
            <a:endCxn id="33" idx="0"/>
          </p:cNvCxnSpPr>
          <p:nvPr/>
        </p:nvCxnSpPr>
        <p:spPr>
          <a:xfrm rot="5400000">
            <a:off x="8248218" y="5152705"/>
            <a:ext cx="72805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Terminator 40">
            <a:extLst>
              <a:ext uri="{FF2B5EF4-FFF2-40B4-BE49-F238E27FC236}">
                <a16:creationId xmlns:a16="http://schemas.microsoft.com/office/drawing/2014/main" id="{848E54F9-62A3-77D8-D7BA-629E6685CAAF}"/>
              </a:ext>
            </a:extLst>
          </p:cNvPr>
          <p:cNvSpPr/>
          <p:nvPr/>
        </p:nvSpPr>
        <p:spPr>
          <a:xfrm>
            <a:off x="5762489" y="914400"/>
            <a:ext cx="1246322" cy="610997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Start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D350972-A68D-21B0-4C92-49253E663B37}"/>
              </a:ext>
            </a:extLst>
          </p:cNvPr>
          <p:cNvCxnSpPr>
            <a:cxnSpLocks/>
            <a:stCxn id="41" idx="2"/>
            <a:endCxn id="13" idx="0"/>
          </p:cNvCxnSpPr>
          <p:nvPr/>
        </p:nvCxnSpPr>
        <p:spPr>
          <a:xfrm rot="5400000">
            <a:off x="6185778" y="1715703"/>
            <a:ext cx="390179" cy="95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FB8EC872-7F05-F98B-416B-E576B6E7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10360501" cy="812800"/>
          </a:xfrm>
        </p:spPr>
        <p:txBody>
          <a:bodyPr/>
          <a:lstStyle/>
          <a:p>
            <a:r>
              <a:rPr lang="en-US" b="1" u="sng" dirty="0"/>
              <a:t>Authentication (Go to Login 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FF0106-0A51-C9FC-3E14-CE7729F35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36</a:t>
            </a:fld>
            <a:endParaRPr lang="en-US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39A395E-F65B-1982-0A3B-2ECB7C47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65D0-0651-477E-AB60-6FD1DDEAEA11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0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BFE189F3-A06F-8BB6-A081-D795E399AB32}"/>
              </a:ext>
            </a:extLst>
          </p:cNvPr>
          <p:cNvSpPr/>
          <p:nvPr/>
        </p:nvSpPr>
        <p:spPr>
          <a:xfrm>
            <a:off x="5135012" y="1268748"/>
            <a:ext cx="2031988" cy="10634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Administration</a:t>
            </a:r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B183715F-90F9-16CE-9EA7-37112CDD8834}"/>
              </a:ext>
            </a:extLst>
          </p:cNvPr>
          <p:cNvSpPr/>
          <p:nvPr/>
        </p:nvSpPr>
        <p:spPr>
          <a:xfrm>
            <a:off x="5027612" y="2712867"/>
            <a:ext cx="2235193" cy="15543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Select Activity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8D5FF75-506D-1DC8-E41F-42E3B31431DE}"/>
              </a:ext>
            </a:extLst>
          </p:cNvPr>
          <p:cNvSpPr/>
          <p:nvPr/>
        </p:nvSpPr>
        <p:spPr>
          <a:xfrm>
            <a:off x="9698893" y="4899161"/>
            <a:ext cx="1918801" cy="10634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Delete Train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8557712-41FE-0D5C-3288-AFD304C9DE06}"/>
              </a:ext>
            </a:extLst>
          </p:cNvPr>
          <p:cNvSpPr/>
          <p:nvPr/>
        </p:nvSpPr>
        <p:spPr>
          <a:xfrm>
            <a:off x="7023344" y="4899161"/>
            <a:ext cx="1918801" cy="10634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See Ticket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417139B-9E17-6807-099E-1B34FDDE634F}"/>
              </a:ext>
            </a:extLst>
          </p:cNvPr>
          <p:cNvSpPr/>
          <p:nvPr/>
        </p:nvSpPr>
        <p:spPr>
          <a:xfrm>
            <a:off x="3325969" y="4899161"/>
            <a:ext cx="1918801" cy="10634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Train List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09D2DDFF-BCF3-D4CB-8371-0C44A57A25CB}"/>
              </a:ext>
            </a:extLst>
          </p:cNvPr>
          <p:cNvSpPr/>
          <p:nvPr/>
        </p:nvSpPr>
        <p:spPr>
          <a:xfrm>
            <a:off x="571133" y="4899161"/>
            <a:ext cx="1918801" cy="10634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/>
              <a:t>Add Train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305B150-DC0D-90B4-5A98-9E4ABE5045DF}"/>
              </a:ext>
            </a:extLst>
          </p:cNvPr>
          <p:cNvCxnSpPr>
            <a:cxnSpLocks/>
            <a:stCxn id="17" idx="1"/>
            <a:endCxn id="21" idx="0"/>
          </p:cNvCxnSpPr>
          <p:nvPr/>
        </p:nvCxnSpPr>
        <p:spPr>
          <a:xfrm rot="10800000" flipV="1">
            <a:off x="1530534" y="3490033"/>
            <a:ext cx="3497078" cy="14091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3E8BC99-4BBE-1CF2-55AB-390A7A820074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rot="5400000">
            <a:off x="4899310" y="3653261"/>
            <a:ext cx="631961" cy="18598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FF974D9-4AEC-BF15-79A3-166E915D3AFB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6747997" y="3664412"/>
            <a:ext cx="631961" cy="1837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0680544-7D80-7242-23B6-4CD9FDAF2E03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7262805" y="3490034"/>
            <a:ext cx="3395489" cy="14091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F5EBDDC-75AD-5EA1-DA4C-8B9092250642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5957755" y="2519616"/>
            <a:ext cx="380706" cy="57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3939EEA4-5B4E-FA44-B2F0-2969B9B2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10360501" cy="812800"/>
          </a:xfrm>
        </p:spPr>
        <p:txBody>
          <a:bodyPr/>
          <a:lstStyle/>
          <a:p>
            <a:r>
              <a:rPr lang="en-US" b="1" u="sng" dirty="0"/>
              <a:t>Admin Panel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7D19A-6E3C-F442-0988-12C770F56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37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B61C672-4E85-FC95-E680-32090963E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44CF-AC68-46E6-9E2C-4ACD2D31CEDF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0270-9792-69BB-1B8D-84B91BF0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0"/>
            <a:ext cx="8938472" cy="1697535"/>
          </a:xfrm>
        </p:spPr>
        <p:txBody>
          <a:bodyPr/>
          <a:lstStyle/>
          <a:p>
            <a:r>
              <a:rPr lang="en-US" b="1" u="sng" dirty="0"/>
              <a:t>Future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1F76B-34D3-96F6-8F48-D2F60864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2" y="2057400"/>
            <a:ext cx="7069519" cy="24384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cap="none" dirty="0"/>
              <a:t>Add different payment method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cap="none" dirty="0"/>
              <a:t>Make app 100% responsive for all android device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cap="none" dirty="0"/>
              <a:t>Add the app in Google Play store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cap="none" dirty="0"/>
              <a:t>Separate user &amp; admin interface in different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17A08-889C-E24F-DA33-F4F0217A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38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5FC50C-EE85-DC0D-BA8E-4D2C323B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F2D6-91E8-43EC-AD7E-B03FFBF41944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5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90DA-954D-C568-DB02-9A0B54E64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D907B-7C2D-D916-5E62-C3F4EE8142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Your Patience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01D9D-0134-2391-A239-82CB2A58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39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28A772-B9ED-F2D8-6580-593E79FC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82F2-8D07-4563-9E81-22C45D7B8D91}" type="datetime1">
              <a:rPr lang="en-US" smtClean="0"/>
              <a:t>12/28/2022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B42D7-C8C4-009C-7AAA-E67FD49B1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1247776"/>
            <a:ext cx="2819400" cy="2819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670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User:</a:t>
            </a:r>
          </a:p>
          <a:p>
            <a:r>
              <a:rPr lang="en-US" dirty="0"/>
              <a:t>Buy online train tickets</a:t>
            </a:r>
          </a:p>
          <a:p>
            <a:r>
              <a:rPr lang="en-US" dirty="0"/>
              <a:t>Verify ticket</a:t>
            </a:r>
          </a:p>
          <a:p>
            <a:r>
              <a:rPr lang="en-US" dirty="0"/>
              <a:t>Travel history</a:t>
            </a:r>
          </a:p>
          <a:p>
            <a:r>
              <a:rPr lang="en-US" dirty="0"/>
              <a:t>Ticket price</a:t>
            </a:r>
          </a:p>
          <a:p>
            <a:r>
              <a:rPr lang="en-US" dirty="0"/>
              <a:t>Station numbers</a:t>
            </a:r>
          </a:p>
          <a:p>
            <a:r>
              <a:rPr lang="en-US" dirty="0"/>
              <a:t>Train schedule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57B22-209A-D46A-39C7-FBB9DA28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572A3-1547-17C4-FA21-351A65F4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0DBD-BDC1-419C-8CD0-5F03C966C2D1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Admin:</a:t>
            </a:r>
          </a:p>
          <a:p>
            <a:r>
              <a:rPr lang="en-US" dirty="0"/>
              <a:t>Add train</a:t>
            </a:r>
          </a:p>
          <a:p>
            <a:r>
              <a:rPr lang="en-US" dirty="0"/>
              <a:t>Delete train</a:t>
            </a:r>
          </a:p>
          <a:p>
            <a:r>
              <a:rPr lang="en-US" dirty="0"/>
              <a:t>Train list</a:t>
            </a:r>
          </a:p>
          <a:p>
            <a:r>
              <a:rPr lang="en-US" dirty="0"/>
              <a:t>Ticket list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Features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6D938-270D-83C9-7151-FA0F56C7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3CC86-D8B6-5137-FC5C-59B01485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69F5-23A4-4224-96C5-FFFCE16E8EA3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Download Ticket in you device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Call in any station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Payment Gateway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Get Notification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Check Internet connection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Special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83CEF-915E-1A92-21C0-A4E99947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C0D70-9D65-9277-D61B-7DD55556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83471-7267-42AC-B833-BBA0879F4CA7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5180329" cy="4462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showing your app icon, </a:t>
            </a:r>
          </a:p>
          <a:p>
            <a:pPr marL="0" indent="0">
              <a:buNone/>
            </a:pPr>
            <a:r>
              <a:rPr lang="en-US" dirty="0"/>
              <a:t>and a transition to your app itself.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Splash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F6D27-C1F7-6549-1270-8B918D181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64" y="733229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AC46-F5AE-E0B8-D2EC-694F8540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AD06B-BB7F-2E1B-7950-E9135F66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5460-4B80-4655-BCA7-3FCDC0A71727}" type="datetime1">
              <a:rPr lang="en-US" smtClean="0"/>
              <a:t>12/28/2022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113529" cy="43180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3600" b="1" dirty="0"/>
              <a:t>Rail.BD</a:t>
            </a:r>
            <a:endParaRPr lang="en-US" b="1" dirty="0"/>
          </a:p>
          <a:p>
            <a:pPr lvl="1"/>
            <a:r>
              <a:rPr lang="en-US" dirty="0"/>
              <a:t>Side bar</a:t>
            </a:r>
          </a:p>
          <a:p>
            <a:pPr lvl="1"/>
            <a:r>
              <a:rPr lang="en-US" dirty="0"/>
              <a:t>Image slider</a:t>
            </a:r>
          </a:p>
          <a:p>
            <a:pPr lvl="1"/>
            <a:r>
              <a:rPr lang="en-US" dirty="0"/>
              <a:t>Buy ticket</a:t>
            </a:r>
          </a:p>
          <a:p>
            <a:pPr lvl="1"/>
            <a:r>
              <a:rPr lang="en-US" dirty="0"/>
              <a:t>Verify ticket</a:t>
            </a:r>
          </a:p>
          <a:p>
            <a:pPr lvl="1"/>
            <a:r>
              <a:rPr lang="en-US" dirty="0"/>
              <a:t>Ticket history</a:t>
            </a:r>
          </a:p>
          <a:p>
            <a:pPr lvl="1"/>
            <a:r>
              <a:rPr lang="en-US" dirty="0"/>
              <a:t>Ticket price</a:t>
            </a:r>
          </a:p>
          <a:p>
            <a:pPr lvl="1"/>
            <a:r>
              <a:rPr lang="en-US" dirty="0"/>
              <a:t>Train schedule</a:t>
            </a:r>
          </a:p>
          <a:p>
            <a:pPr lvl="1"/>
            <a:r>
              <a:rPr lang="en-US" dirty="0"/>
              <a:t>Station number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User Interface ( Main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E617-804F-E03F-032F-1BB2CBF99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36CC8C-4DF3-C5F2-F7CD-0856C59E4A87}"/>
              </a:ext>
            </a:extLst>
          </p:cNvPr>
          <p:cNvCxnSpPr>
            <a:cxnSpLocks/>
          </p:cNvCxnSpPr>
          <p:nvPr/>
        </p:nvCxnSpPr>
        <p:spPr>
          <a:xfrm flipV="1">
            <a:off x="3732212" y="1384300"/>
            <a:ext cx="5181600" cy="11620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6A5C8B-C30D-0139-9999-F80D2BB5DAA6}"/>
              </a:ext>
            </a:extLst>
          </p:cNvPr>
          <p:cNvCxnSpPr>
            <a:cxnSpLocks/>
          </p:cNvCxnSpPr>
          <p:nvPr/>
        </p:nvCxnSpPr>
        <p:spPr>
          <a:xfrm flipV="1">
            <a:off x="3732212" y="2214563"/>
            <a:ext cx="5181600" cy="7254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915A844-E160-2FCB-2935-89967407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8</a:t>
            </a:fld>
            <a:endParaRPr lang="en-US"/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122566E8-EBB8-A495-046D-A87995BF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16B82-312E-4C3B-B437-F235F2872D1C}" type="datetime1">
              <a:rPr lang="en-US" smtClean="0"/>
              <a:t>12/28/2022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4F142F-69F4-56B4-E642-F33D919C5FAF}"/>
              </a:ext>
            </a:extLst>
          </p:cNvPr>
          <p:cNvSpPr/>
          <p:nvPr/>
        </p:nvSpPr>
        <p:spPr>
          <a:xfrm>
            <a:off x="8990012" y="2743200"/>
            <a:ext cx="2286000" cy="361315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B900E1-89F8-8128-3729-91AA3EB0CE9A}"/>
              </a:ext>
            </a:extLst>
          </p:cNvPr>
          <p:cNvCxnSpPr/>
          <p:nvPr/>
        </p:nvCxnSpPr>
        <p:spPr>
          <a:xfrm flipV="1">
            <a:off x="3650534" y="3352800"/>
            <a:ext cx="5339478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3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4418329" cy="431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log in? (Y /  N)</a:t>
            </a:r>
          </a:p>
          <a:p>
            <a:pPr lvl="1"/>
            <a:r>
              <a:rPr lang="en-US" dirty="0"/>
              <a:t>Y = continue</a:t>
            </a:r>
          </a:p>
          <a:p>
            <a:pPr lvl="1"/>
            <a:r>
              <a:rPr lang="en-US" dirty="0"/>
              <a:t>N = Log in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Internet Connection</a:t>
            </a:r>
            <a:r>
              <a:rPr lang="en-US" dirty="0"/>
              <a:t>? (Y/N)</a:t>
            </a:r>
          </a:p>
          <a:p>
            <a:pPr lvl="1"/>
            <a:r>
              <a:rPr lang="en-US" dirty="0"/>
              <a:t>Y = Continue</a:t>
            </a:r>
          </a:p>
          <a:p>
            <a:pPr lvl="1"/>
            <a:r>
              <a:rPr lang="en-US" dirty="0"/>
              <a:t>N = Refresh for internet connection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008383"/>
                </a:solidFill>
              </a:rPr>
              <a:t>User Interface ( Cont.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5B68D-B234-AC44-BDA6-D9B7DEFFCA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812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1052F-3BCC-1D53-EB84-29C7049F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8C8BA1-16B1-7E09-9A8A-6369633C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130EE-FEB1-41E8-B3E9-3CD1BA01FE8E}" type="datetime1">
              <a:rPr lang="en-US" smtClean="0"/>
              <a:t>12/28/2022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5FA53-9E8B-6ED4-6845-D79A9AB5C6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6889" y="990600"/>
            <a:ext cx="2443878" cy="5430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4358C0-076F-B28B-9830-05B1E0D20F31}"/>
              </a:ext>
            </a:extLst>
          </p:cNvPr>
          <p:cNvCxnSpPr/>
          <p:nvPr/>
        </p:nvCxnSpPr>
        <p:spPr>
          <a:xfrm>
            <a:off x="5408612" y="3429000"/>
            <a:ext cx="3657600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581</TotalTime>
  <Words>984</Words>
  <Application>Microsoft Office PowerPoint</Application>
  <PresentationFormat>Custom</PresentationFormat>
  <Paragraphs>362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Tech 16x9</vt:lpstr>
      <vt:lpstr>Title Layout</vt:lpstr>
      <vt:lpstr>PowerPoint Presentation</vt:lpstr>
      <vt:lpstr>Introduction</vt:lpstr>
      <vt:lpstr>Features</vt:lpstr>
      <vt:lpstr>Features (cont.)</vt:lpstr>
      <vt:lpstr>Special Features</vt:lpstr>
      <vt:lpstr>Splash Screen</vt:lpstr>
      <vt:lpstr>User Interface ( Main )</vt:lpstr>
      <vt:lpstr>User Interface ( Cont. )</vt:lpstr>
      <vt:lpstr>Log In</vt:lpstr>
      <vt:lpstr>Sign Up</vt:lpstr>
      <vt:lpstr>Buy Ticket</vt:lpstr>
      <vt:lpstr>Available Train</vt:lpstr>
      <vt:lpstr>Seat Select</vt:lpstr>
      <vt:lpstr>You Can Pay (Payment Method)</vt:lpstr>
      <vt:lpstr>Payment Information</vt:lpstr>
      <vt:lpstr>Ticket Invoice</vt:lpstr>
      <vt:lpstr>Verify Ticket</vt:lpstr>
      <vt:lpstr>Ticket History</vt:lpstr>
      <vt:lpstr>Ticket Price</vt:lpstr>
      <vt:lpstr>Station Phone Number</vt:lpstr>
      <vt:lpstr>Train Schedule</vt:lpstr>
      <vt:lpstr>Side Navigation Bar</vt:lpstr>
      <vt:lpstr>User Profile</vt:lpstr>
      <vt:lpstr>About Us</vt:lpstr>
      <vt:lpstr>Share App</vt:lpstr>
      <vt:lpstr>Feedback</vt:lpstr>
      <vt:lpstr>Admin Panel</vt:lpstr>
      <vt:lpstr>PowerPoint Presentation</vt:lpstr>
      <vt:lpstr>Add Train</vt:lpstr>
      <vt:lpstr>Train List</vt:lpstr>
      <vt:lpstr>See Tickets</vt:lpstr>
      <vt:lpstr>Delete Train</vt:lpstr>
      <vt:lpstr>Admin Menu</vt:lpstr>
      <vt:lpstr>FLOW CHART ( User Interface )</vt:lpstr>
      <vt:lpstr>Authentication (Go to Login )</vt:lpstr>
      <vt:lpstr>Admin Panel</vt:lpstr>
      <vt:lpstr>Future Plan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George Tonmoy Roy</dc:creator>
  <cp:lastModifiedBy>George Tonmoy Roy</cp:lastModifiedBy>
  <cp:revision>68</cp:revision>
  <dcterms:created xsi:type="dcterms:W3CDTF">2022-12-26T18:07:30Z</dcterms:created>
  <dcterms:modified xsi:type="dcterms:W3CDTF">2022-12-28T08:56:59Z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